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22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nblogs.com/zhuyuanhao/p/5387839.html" TargetMode="External"/><Relationship Id="rId4" Type="http://schemas.openxmlformats.org/officeDocument/2006/relationships/hyperlink" Target="https://blog.csdn.net/sinat_33761963/article/details/534337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53546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US" dirty="0"/>
          </a:p>
          <a:p>
            <a:endParaRPr lang="en-US" dirty="0"/>
          </a:p>
          <a:p>
            <a:r>
              <a:rPr lang="en-US" dirty="0">
                <a:hlinkClick r:id="rId5"/>
              </a:rPr>
              <a:t>https://www.cnblogs.com/zhuyuanhao</a:t>
            </a:r>
            <a:r>
              <a:rPr lang="en-US">
                <a:hlinkClick r:id="rId5"/>
              </a:rPr>
              <a:t>/p/5387839.html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solidFill>
                  <a:schemeClr val="accent2">
                    <a:lumMod val="75000"/>
                  </a:schemeClr>
                </a:solidFill>
              </a:rPr>
              <a:t>資料清理</a:t>
            </a:r>
            <a:r>
              <a:rPr lang="en-US" altLang="zh-CN" sz="3200" dirty="0">
                <a:solidFill>
                  <a:schemeClr val="accent2">
                    <a:lumMod val="75000"/>
                  </a:schemeClr>
                </a:solidFill>
              </a:rPr>
              <a:t>&amp;</a:t>
            </a:r>
            <a:r>
              <a:rPr lang="zh-CN" altLang="en-US" sz="3200" dirty="0">
                <a:solidFill>
                  <a:schemeClr val="accent2">
                    <a:lumMod val="75000"/>
                  </a:schemeClr>
                </a:solidFill>
              </a:rPr>
              <a:t>前處理</a:t>
            </a:r>
            <a:endParaRPr lang="en-US" altLang="zh-CN" sz="3200" dirty="0">
              <a:solidFill>
                <a:schemeClr val="accent2">
                  <a:lumMod val="75000"/>
                </a:schemeClr>
              </a:solidFill>
            </a:endParaRPr>
          </a:p>
          <a:p>
            <a:r>
              <a:rPr lang="zh-CN" altLang="en-US" sz="3600" dirty="0">
                <a:solidFill>
                  <a:schemeClr val="accent2">
                    <a:lumMod val="75000"/>
                  </a:schemeClr>
                </a:solidFill>
              </a:rPr>
              <a:t>觀念講解</a:t>
            </a:r>
          </a:p>
        </p:txBody>
      </p:sp>
    </p:spTree>
    <p:extLst>
      <p:ext uri="{BB962C8B-B14F-4D97-AF65-F5344CB8AC3E}">
        <p14:creationId xmlns:p14="http://schemas.microsoft.com/office/powerpoint/2010/main" val="225852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907</TotalTime>
  <Words>1289</Words>
  <Application>Microsoft Macintosh PowerPoint</Application>
  <PresentationFormat>Widescreen</PresentationFormat>
  <Paragraphs>114</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Microsoft YaHei</vt:lpstr>
      <vt:lpstr>Microsoft YaHei</vt:lpstr>
      <vt:lpstr>Segoe UI Light</vt:lpstr>
      <vt:lpstr>Arial</vt:lpstr>
      <vt:lpstr>Calibri</vt:lpstr>
      <vt:lpstr>Century Gothic</vt:lpstr>
      <vt:lpstr>Helvetica Neue</vt:lpstr>
      <vt:lpstr>Helvetica Neue Bold Condensed</vt:lpstr>
      <vt:lpstr>Roboto</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142</cp:revision>
  <dcterms:created xsi:type="dcterms:W3CDTF">2015-08-18T02:51:41Z</dcterms:created>
  <dcterms:modified xsi:type="dcterms:W3CDTF">2020-09-07T06:46:55Z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